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75" r:id="rId3"/>
    <p:sldId id="276" r:id="rId4"/>
    <p:sldId id="270" r:id="rId5"/>
    <p:sldId id="272" r:id="rId6"/>
    <p:sldId id="273" r:id="rId7"/>
    <p:sldId id="27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F36"/>
    <a:srgbClr val="616C72"/>
    <a:srgbClr val="739DB7"/>
    <a:srgbClr val="E8E0B1"/>
    <a:srgbClr val="E1B73E"/>
    <a:srgbClr val="56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3"/>
  </p:normalViewPr>
  <p:slideViewPr>
    <p:cSldViewPr snapToGrid="0" snapToObjects="1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0" d="100"/>
          <a:sy n="150" d="100"/>
        </p:scale>
        <p:origin x="48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40AB2C9-5436-BE4F-A8DB-A23AFF600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7D873B-41CD-B347-B687-8A3EB3EAE3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FE8A1-8689-2D45-8B71-B8090D908424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5F6EBF-311C-834B-9AD1-782B3ED739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98C9CA-5007-BC41-8975-227BB4236B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13E5-7DF5-5E41-A784-7D3554C52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8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DC0C-0146-804C-B98F-739C620892A6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5AC9-F6AF-4E4D-A6C2-30F9F81A0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4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 37">
            <a:extLst>
              <a:ext uri="{FF2B5EF4-FFF2-40B4-BE49-F238E27FC236}">
                <a16:creationId xmlns:a16="http://schemas.microsoft.com/office/drawing/2014/main" id="{0343B74B-4B4C-924A-8691-660FE9D1E43C}"/>
              </a:ext>
            </a:extLst>
          </p:cNvPr>
          <p:cNvSpPr/>
          <p:nvPr userDrawn="1"/>
        </p:nvSpPr>
        <p:spPr>
          <a:xfrm>
            <a:off x="4704824" y="261257"/>
            <a:ext cx="7228114" cy="6346371"/>
          </a:xfrm>
          <a:custGeom>
            <a:avLst/>
            <a:gdLst>
              <a:gd name="connsiteX0" fmla="*/ 0 w 7228114"/>
              <a:gd name="connsiteY0" fmla="*/ 0 h 6346371"/>
              <a:gd name="connsiteX1" fmla="*/ 7228114 w 7228114"/>
              <a:gd name="connsiteY1" fmla="*/ 0 h 6346371"/>
              <a:gd name="connsiteX2" fmla="*/ 7228114 w 7228114"/>
              <a:gd name="connsiteY2" fmla="*/ 6346371 h 6346371"/>
              <a:gd name="connsiteX3" fmla="*/ 2739442 w 7228114"/>
              <a:gd name="connsiteY3" fmla="*/ 6346371 h 6346371"/>
              <a:gd name="connsiteX4" fmla="*/ 2739442 w 7228114"/>
              <a:gd name="connsiteY4" fmla="*/ 3699331 h 6346371"/>
              <a:gd name="connsiteX5" fmla="*/ 2739441 w 7228114"/>
              <a:gd name="connsiteY5" fmla="*/ 3699331 h 6346371"/>
              <a:gd name="connsiteX6" fmla="*/ 2739441 w 7228114"/>
              <a:gd name="connsiteY6" fmla="*/ 1546218 h 6346371"/>
              <a:gd name="connsiteX7" fmla="*/ 0 w 7228114"/>
              <a:gd name="connsiteY7" fmla="*/ 5446 h 634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8114" h="6346371">
                <a:moveTo>
                  <a:pt x="0" y="0"/>
                </a:moveTo>
                <a:lnTo>
                  <a:pt x="7228114" y="0"/>
                </a:lnTo>
                <a:lnTo>
                  <a:pt x="7228114" y="6346371"/>
                </a:lnTo>
                <a:lnTo>
                  <a:pt x="2739442" y="6346371"/>
                </a:lnTo>
                <a:lnTo>
                  <a:pt x="2739442" y="3699331"/>
                </a:lnTo>
                <a:lnTo>
                  <a:pt x="2739441" y="3699331"/>
                </a:lnTo>
                <a:lnTo>
                  <a:pt x="2739441" y="1546218"/>
                </a:lnTo>
                <a:lnTo>
                  <a:pt x="0" y="5446"/>
                </a:lnTo>
                <a:close/>
              </a:path>
            </a:pathLst>
          </a:custGeom>
          <a:blipFill>
            <a:blip r:embed="rId2"/>
            <a:srcRect/>
            <a:stretch>
              <a:fillRect l="-15851" r="-158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C3C62A-D3FB-7E4B-AA74-61F566BA6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4196" y="1659005"/>
            <a:ext cx="4993532" cy="159695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PRÉSENTATION</a:t>
            </a:r>
            <a:br>
              <a:rPr lang="fr-FR" dirty="0"/>
            </a:br>
            <a:r>
              <a:rPr lang="fr-FR" dirty="0"/>
              <a:t>SUR TROIS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93B620-1ACB-C64D-9BDE-1FEFEA25F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4196" y="3945748"/>
            <a:ext cx="499353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 SUR UNE LIGNE </a:t>
            </a:r>
            <a:b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DEUX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40F8D41-766A-0F46-9E43-147CF6859063}"/>
              </a:ext>
            </a:extLst>
          </p:cNvPr>
          <p:cNvCxnSpPr/>
          <p:nvPr userDrawn="1"/>
        </p:nvCxnSpPr>
        <p:spPr>
          <a:xfrm>
            <a:off x="1971472" y="3785544"/>
            <a:ext cx="1440000" cy="0"/>
          </a:xfrm>
          <a:prstGeom prst="line">
            <a:avLst/>
          </a:prstGeom>
          <a:ln w="28575">
            <a:solidFill>
              <a:srgbClr val="E1B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xagone 15">
            <a:extLst>
              <a:ext uri="{FF2B5EF4-FFF2-40B4-BE49-F238E27FC236}">
                <a16:creationId xmlns:a16="http://schemas.microsoft.com/office/drawing/2014/main" id="{58E1836D-50CF-6745-BFB3-797ACCD6C554}"/>
              </a:ext>
            </a:extLst>
          </p:cNvPr>
          <p:cNvSpPr/>
          <p:nvPr userDrawn="1"/>
        </p:nvSpPr>
        <p:spPr>
          <a:xfrm rot="16200000">
            <a:off x="5882257" y="3642744"/>
            <a:ext cx="3181017" cy="2753530"/>
          </a:xfrm>
          <a:prstGeom prst="hexagon">
            <a:avLst>
              <a:gd name="adj" fmla="val 28940"/>
              <a:gd name="vf" fmla="val 115470"/>
            </a:avLst>
          </a:prstGeom>
          <a:solidFill>
            <a:srgbClr val="A50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DC2433-B067-2146-BF10-A9E98F79CA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7601" y="0"/>
            <a:ext cx="2184399" cy="1845881"/>
          </a:xfrm>
          <a:prstGeom prst="rect">
            <a:avLst/>
          </a:prstGeom>
        </p:spPr>
      </p:pic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557F537-BD62-FC4B-9A5A-D9795B91AF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232275"/>
            <a:ext cx="2754313" cy="1027113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DE LA COMMISSION OU DU SERVICE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BF31677D-191C-D344-9516-A19B815207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259388"/>
            <a:ext cx="2754313" cy="55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8BD1F11-CED1-844E-A3D4-C9B7AE19517C}"/>
              </a:ext>
            </a:extLst>
          </p:cNvPr>
          <p:cNvCxnSpPr>
            <a:cxnSpLocks/>
          </p:cNvCxnSpPr>
          <p:nvPr userDrawn="1"/>
        </p:nvCxnSpPr>
        <p:spPr>
          <a:xfrm>
            <a:off x="7175551" y="4234542"/>
            <a:ext cx="5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2122105-66AF-7746-BFD2-70857BB9836F}"/>
              </a:ext>
            </a:extLst>
          </p:cNvPr>
          <p:cNvCxnSpPr>
            <a:cxnSpLocks/>
          </p:cNvCxnSpPr>
          <p:nvPr userDrawn="1"/>
        </p:nvCxnSpPr>
        <p:spPr>
          <a:xfrm>
            <a:off x="7175551" y="5802085"/>
            <a:ext cx="5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557107-4DCF-8C4F-B2E7-D8F944BBB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C3C62A-D3FB-7E4B-AA74-61F566BA6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4196" y="1659005"/>
            <a:ext cx="4993532" cy="159695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PRÉSENTATION</a:t>
            </a:r>
            <a:br>
              <a:rPr lang="fr-FR" dirty="0"/>
            </a:br>
            <a:r>
              <a:rPr lang="fr-FR" dirty="0"/>
              <a:t>SUR TROIS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93B620-1ACB-C64D-9BDE-1FEFEA25F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4196" y="3945748"/>
            <a:ext cx="422180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 SUR UNE LIGNE </a:t>
            </a:r>
            <a:b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A50F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DEUX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40F8D41-766A-0F46-9E43-147CF6859063}"/>
              </a:ext>
            </a:extLst>
          </p:cNvPr>
          <p:cNvCxnSpPr/>
          <p:nvPr userDrawn="1"/>
        </p:nvCxnSpPr>
        <p:spPr>
          <a:xfrm>
            <a:off x="1971472" y="3785544"/>
            <a:ext cx="1440000" cy="0"/>
          </a:xfrm>
          <a:prstGeom prst="line">
            <a:avLst/>
          </a:prstGeom>
          <a:ln w="28575">
            <a:solidFill>
              <a:srgbClr val="E1B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557F537-BD62-FC4B-9A5A-D9795B91AF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3373" y="3320641"/>
            <a:ext cx="2914431" cy="1027113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NOM DE LA COMMISSION OU DU SERVICE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BF31677D-191C-D344-9516-A19B815207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3373" y="4353128"/>
            <a:ext cx="2914431" cy="6642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Date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8BD1F11-CED1-844E-A3D4-C9B7AE19517C}"/>
              </a:ext>
            </a:extLst>
          </p:cNvPr>
          <p:cNvCxnSpPr>
            <a:cxnSpLocks/>
          </p:cNvCxnSpPr>
          <p:nvPr userDrawn="1"/>
        </p:nvCxnSpPr>
        <p:spPr>
          <a:xfrm>
            <a:off x="8572909" y="3315267"/>
            <a:ext cx="5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2122105-66AF-7746-BFD2-70857BB9836F}"/>
              </a:ext>
            </a:extLst>
          </p:cNvPr>
          <p:cNvCxnSpPr>
            <a:cxnSpLocks/>
          </p:cNvCxnSpPr>
          <p:nvPr userDrawn="1"/>
        </p:nvCxnSpPr>
        <p:spPr>
          <a:xfrm>
            <a:off x="8572909" y="5022760"/>
            <a:ext cx="5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5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carte de visite&#10;&#10;Description générée automatiquement">
            <a:extLst>
              <a:ext uri="{FF2B5EF4-FFF2-40B4-BE49-F238E27FC236}">
                <a16:creationId xmlns:a16="http://schemas.microsoft.com/office/drawing/2014/main" id="{B6DA89FD-676C-664A-8CF0-94A6A4EAE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26FD77-477A-674A-8A4F-E6142C760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525" y="2647158"/>
            <a:ext cx="3068493" cy="98777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TITRE DE LA PRÉSENTATION SUR TROIS LIGNES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6A6F6B4-FB85-6549-98BB-A0DD47F03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0973" y="2909454"/>
            <a:ext cx="3824432" cy="3695386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 SUR TROIS LIGNES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A31EEB4-7B6C-D84C-A1A6-706D12067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0972" y="2080094"/>
            <a:ext cx="3824431" cy="496852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7FEE090-2A6E-9841-81E3-CAE6AA64B48D}"/>
              </a:ext>
            </a:extLst>
          </p:cNvPr>
          <p:cNvCxnSpPr/>
          <p:nvPr userDrawn="1"/>
        </p:nvCxnSpPr>
        <p:spPr>
          <a:xfrm>
            <a:off x="6899564" y="2773428"/>
            <a:ext cx="7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1E42620-FC4A-E642-9ED0-807CD0A298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6525" y="3999136"/>
            <a:ext cx="2840523" cy="1270000"/>
          </a:xfrm>
        </p:spPr>
        <p:txBody>
          <a:bodyPr>
            <a:normAutofit/>
          </a:bodyPr>
          <a:lstStyle>
            <a:lvl1pPr>
              <a:defRPr sz="1000">
                <a:solidFill>
                  <a:srgbClr val="A50F36"/>
                </a:solidFill>
              </a:defRPr>
            </a:lvl1pPr>
          </a:lstStyle>
          <a:p>
            <a:r>
              <a:rPr lang="fr-FR" dirty="0"/>
              <a:t>SOUS TITRE SUR UNE LIGNE OU DEUX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C2743FF-543B-064B-BC7E-3A0AB0E38D3B}"/>
              </a:ext>
            </a:extLst>
          </p:cNvPr>
          <p:cNvCxnSpPr>
            <a:cxnSpLocks/>
          </p:cNvCxnSpPr>
          <p:nvPr userDrawn="1"/>
        </p:nvCxnSpPr>
        <p:spPr>
          <a:xfrm>
            <a:off x="1481177" y="3914539"/>
            <a:ext cx="778373" cy="0"/>
          </a:xfrm>
          <a:prstGeom prst="line">
            <a:avLst/>
          </a:prstGeom>
          <a:ln w="19050">
            <a:solidFill>
              <a:srgbClr val="E1B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0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9B68A5-0E78-A547-9ED3-6B788DFB0EB2}"/>
              </a:ext>
            </a:extLst>
          </p:cNvPr>
          <p:cNvSpPr/>
          <p:nvPr userDrawn="1"/>
        </p:nvSpPr>
        <p:spPr>
          <a:xfrm>
            <a:off x="11259967" y="-1"/>
            <a:ext cx="932034" cy="1632313"/>
          </a:xfrm>
          <a:custGeom>
            <a:avLst/>
            <a:gdLst>
              <a:gd name="connsiteX0" fmla="*/ 0 w 932034"/>
              <a:gd name="connsiteY0" fmla="*/ 0 h 1110879"/>
              <a:gd name="connsiteX1" fmla="*/ 932034 w 932034"/>
              <a:gd name="connsiteY1" fmla="*/ 0 h 1110879"/>
              <a:gd name="connsiteX2" fmla="*/ 932034 w 932034"/>
              <a:gd name="connsiteY2" fmla="*/ 1110879 h 1110879"/>
              <a:gd name="connsiteX3" fmla="*/ 0 w 932034"/>
              <a:gd name="connsiteY3" fmla="*/ 1110879 h 1110879"/>
              <a:gd name="connsiteX4" fmla="*/ 0 w 932034"/>
              <a:gd name="connsiteY4" fmla="*/ 0 h 1110879"/>
              <a:gd name="connsiteX0" fmla="*/ 0 w 932034"/>
              <a:gd name="connsiteY0" fmla="*/ 0 h 1632313"/>
              <a:gd name="connsiteX1" fmla="*/ 932034 w 932034"/>
              <a:gd name="connsiteY1" fmla="*/ 0 h 1632313"/>
              <a:gd name="connsiteX2" fmla="*/ 932034 w 932034"/>
              <a:gd name="connsiteY2" fmla="*/ 1632313 h 1632313"/>
              <a:gd name="connsiteX3" fmla="*/ 0 w 932034"/>
              <a:gd name="connsiteY3" fmla="*/ 1110879 h 1632313"/>
              <a:gd name="connsiteX4" fmla="*/ 0 w 932034"/>
              <a:gd name="connsiteY4" fmla="*/ 0 h 16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4" h="1632313">
                <a:moveTo>
                  <a:pt x="0" y="0"/>
                </a:moveTo>
                <a:lnTo>
                  <a:pt x="932034" y="0"/>
                </a:lnTo>
                <a:lnTo>
                  <a:pt x="932034" y="1632313"/>
                </a:lnTo>
                <a:lnTo>
                  <a:pt x="0" y="1110879"/>
                </a:lnTo>
                <a:lnTo>
                  <a:pt x="0" y="0"/>
                </a:lnTo>
                <a:close/>
              </a:path>
            </a:pathLst>
          </a:custGeom>
          <a:solidFill>
            <a:srgbClr val="A50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2D6E92-851C-F04E-B4C9-5CA4316013E9}"/>
              </a:ext>
            </a:extLst>
          </p:cNvPr>
          <p:cNvSpPr txBox="1"/>
          <p:nvPr userDrawn="1"/>
        </p:nvSpPr>
        <p:spPr>
          <a:xfrm>
            <a:off x="458460" y="6402105"/>
            <a:ext cx="112297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national des barreaux </a:t>
            </a:r>
            <a:r>
              <a:rPr lang="fr-FR" sz="1200" b="0" dirty="0">
                <a:solidFill>
                  <a:srgbClr val="616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dirty="0">
                <a:solidFill>
                  <a:srgbClr val="616C72"/>
                </a:solidFill>
              </a:rPr>
              <a:t>Nom de la commission ou du service - date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9504593-0469-1F49-957D-1E079F47196D}"/>
              </a:ext>
            </a:extLst>
          </p:cNvPr>
          <p:cNvCxnSpPr>
            <a:cxnSpLocks/>
          </p:cNvCxnSpPr>
          <p:nvPr userDrawn="1"/>
        </p:nvCxnSpPr>
        <p:spPr>
          <a:xfrm>
            <a:off x="503803" y="6347901"/>
            <a:ext cx="11184395" cy="0"/>
          </a:xfrm>
          <a:prstGeom prst="line">
            <a:avLst/>
          </a:prstGeom>
          <a:ln w="12700">
            <a:solidFill>
              <a:srgbClr val="E1B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7">
            <a:extLst>
              <a:ext uri="{FF2B5EF4-FFF2-40B4-BE49-F238E27FC236}">
                <a16:creationId xmlns:a16="http://schemas.microsoft.com/office/drawing/2014/main" id="{608D8C23-C3C5-5E47-AE96-C57261488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069"/>
            <a:ext cx="5257800" cy="1005088"/>
          </a:xfrm>
        </p:spPr>
        <p:txBody>
          <a:bodyPr anchor="b">
            <a:normAutofit/>
          </a:bodyPr>
          <a:lstStyle>
            <a:lvl1pPr>
              <a:defRPr sz="3000" b="0"/>
            </a:lvl1pPr>
          </a:lstStyle>
          <a:p>
            <a:r>
              <a:rPr lang="fr-FR" dirty="0"/>
              <a:t>TITRE DE SLIDE SUR UNE LIGNE OU DEUX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58BCE7DA-D0BD-054B-9ED1-FE021C267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9714" y="1103330"/>
            <a:ext cx="5098484" cy="4995844"/>
          </a:xfrm>
          <a:custGeom>
            <a:avLst/>
            <a:gdLst>
              <a:gd name="connsiteX0" fmla="*/ 0 w 5098484"/>
              <a:gd name="connsiteY0" fmla="*/ 0 h 4995844"/>
              <a:gd name="connsiteX1" fmla="*/ 4660164 w 5098484"/>
              <a:gd name="connsiteY1" fmla="*/ 0 h 4995844"/>
              <a:gd name="connsiteX2" fmla="*/ 4660164 w 5098484"/>
              <a:gd name="connsiteY2" fmla="*/ 7547 h 4995844"/>
              <a:gd name="connsiteX3" fmla="*/ 5098484 w 5098484"/>
              <a:gd name="connsiteY3" fmla="*/ 252769 h 4995844"/>
              <a:gd name="connsiteX4" fmla="*/ 5098484 w 5098484"/>
              <a:gd name="connsiteY4" fmla="*/ 4995844 h 4995844"/>
              <a:gd name="connsiteX5" fmla="*/ 0 w 5098484"/>
              <a:gd name="connsiteY5" fmla="*/ 4995844 h 49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8484" h="4995844">
                <a:moveTo>
                  <a:pt x="0" y="0"/>
                </a:moveTo>
                <a:lnTo>
                  <a:pt x="4660164" y="0"/>
                </a:lnTo>
                <a:lnTo>
                  <a:pt x="4660164" y="7547"/>
                </a:lnTo>
                <a:lnTo>
                  <a:pt x="5098484" y="252769"/>
                </a:lnTo>
                <a:lnTo>
                  <a:pt x="5098484" y="4995844"/>
                </a:lnTo>
                <a:lnTo>
                  <a:pt x="0" y="49958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4FC6DBD-396C-0F45-B9FF-C363CBAF3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9966" y="0"/>
            <a:ext cx="921946" cy="110333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3BFBE3-7B6C-6641-A353-2E0AECDC9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665413"/>
            <a:ext cx="5257800" cy="3683000"/>
          </a:xfrm>
        </p:spPr>
        <p:txBody>
          <a:bodyPr/>
          <a:lstStyle/>
          <a:p>
            <a:r>
              <a:rPr lang="fr-FR" dirty="0"/>
              <a:t>Cliquez pour insérer du texte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AFECBB37-34BD-344F-BC97-93A5F0EA7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28" y="237612"/>
            <a:ext cx="383239" cy="4318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4AF5563-410D-614C-8F8F-DBEC1858DB41}"/>
              </a:ext>
            </a:extLst>
          </p:cNvPr>
          <p:cNvSpPr txBox="1"/>
          <p:nvPr userDrawn="1"/>
        </p:nvSpPr>
        <p:spPr>
          <a:xfrm>
            <a:off x="1148667" y="338125"/>
            <a:ext cx="1122973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000" dirty="0"/>
              <a:t>Titre de la présentation</a:t>
            </a:r>
            <a:endParaRPr lang="fr-FR" sz="1000" dirty="0">
              <a:solidFill>
                <a:srgbClr val="A50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8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9B68A5-0E78-A547-9ED3-6B788DFB0EB2}"/>
              </a:ext>
            </a:extLst>
          </p:cNvPr>
          <p:cNvSpPr/>
          <p:nvPr userDrawn="1"/>
        </p:nvSpPr>
        <p:spPr>
          <a:xfrm>
            <a:off x="11259967" y="-1"/>
            <a:ext cx="932034" cy="1632313"/>
          </a:xfrm>
          <a:custGeom>
            <a:avLst/>
            <a:gdLst>
              <a:gd name="connsiteX0" fmla="*/ 0 w 932034"/>
              <a:gd name="connsiteY0" fmla="*/ 0 h 1110879"/>
              <a:gd name="connsiteX1" fmla="*/ 932034 w 932034"/>
              <a:gd name="connsiteY1" fmla="*/ 0 h 1110879"/>
              <a:gd name="connsiteX2" fmla="*/ 932034 w 932034"/>
              <a:gd name="connsiteY2" fmla="*/ 1110879 h 1110879"/>
              <a:gd name="connsiteX3" fmla="*/ 0 w 932034"/>
              <a:gd name="connsiteY3" fmla="*/ 1110879 h 1110879"/>
              <a:gd name="connsiteX4" fmla="*/ 0 w 932034"/>
              <a:gd name="connsiteY4" fmla="*/ 0 h 1110879"/>
              <a:gd name="connsiteX0" fmla="*/ 0 w 932034"/>
              <a:gd name="connsiteY0" fmla="*/ 0 h 1632313"/>
              <a:gd name="connsiteX1" fmla="*/ 932034 w 932034"/>
              <a:gd name="connsiteY1" fmla="*/ 0 h 1632313"/>
              <a:gd name="connsiteX2" fmla="*/ 932034 w 932034"/>
              <a:gd name="connsiteY2" fmla="*/ 1632313 h 1632313"/>
              <a:gd name="connsiteX3" fmla="*/ 0 w 932034"/>
              <a:gd name="connsiteY3" fmla="*/ 1110879 h 1632313"/>
              <a:gd name="connsiteX4" fmla="*/ 0 w 932034"/>
              <a:gd name="connsiteY4" fmla="*/ 0 h 16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34" h="1632313">
                <a:moveTo>
                  <a:pt x="0" y="0"/>
                </a:moveTo>
                <a:lnTo>
                  <a:pt x="932034" y="0"/>
                </a:lnTo>
                <a:lnTo>
                  <a:pt x="932034" y="1632313"/>
                </a:lnTo>
                <a:lnTo>
                  <a:pt x="0" y="1110879"/>
                </a:lnTo>
                <a:lnTo>
                  <a:pt x="0" y="0"/>
                </a:lnTo>
                <a:close/>
              </a:path>
            </a:pathLst>
          </a:custGeom>
          <a:solidFill>
            <a:srgbClr val="A50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9504593-0469-1F49-957D-1E079F47196D}"/>
              </a:ext>
            </a:extLst>
          </p:cNvPr>
          <p:cNvCxnSpPr>
            <a:cxnSpLocks/>
          </p:cNvCxnSpPr>
          <p:nvPr userDrawn="1"/>
        </p:nvCxnSpPr>
        <p:spPr>
          <a:xfrm>
            <a:off x="503803" y="6347901"/>
            <a:ext cx="11184395" cy="0"/>
          </a:xfrm>
          <a:prstGeom prst="line">
            <a:avLst/>
          </a:prstGeom>
          <a:ln w="12700">
            <a:solidFill>
              <a:srgbClr val="E1B7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7">
            <a:extLst>
              <a:ext uri="{FF2B5EF4-FFF2-40B4-BE49-F238E27FC236}">
                <a16:creationId xmlns:a16="http://schemas.microsoft.com/office/drawing/2014/main" id="{608D8C23-C3C5-5E47-AE96-C57261488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75322"/>
            <a:ext cx="9129517" cy="721352"/>
          </a:xfrm>
        </p:spPr>
        <p:txBody>
          <a:bodyPr anchor="b">
            <a:normAutofit/>
          </a:bodyPr>
          <a:lstStyle>
            <a:lvl1pPr>
              <a:defRPr sz="3000" b="0"/>
            </a:lvl1pPr>
          </a:lstStyle>
          <a:p>
            <a:r>
              <a:rPr lang="fr-FR" dirty="0"/>
              <a:t>TITRE DE SLIDE SUR UNE LIGNE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4FC6DBD-396C-0F45-B9FF-C363CBAF3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59966" y="0"/>
            <a:ext cx="921946" cy="110333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02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AFECBB37-34BD-344F-BC97-93A5F0EA7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28" y="237612"/>
            <a:ext cx="383239" cy="431859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64531C-5CA1-2741-BB14-6E3B634CC1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8199" y="1988260"/>
            <a:ext cx="5257801" cy="4253790"/>
          </a:xfrm>
        </p:spPr>
        <p:txBody>
          <a:bodyPr/>
          <a:lstStyle/>
          <a:p>
            <a:r>
              <a:rPr lang="fr-FR" dirty="0"/>
              <a:t>Cliquez ici pour insérer un contenu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2B70895D-9677-DB43-8DBF-967F990FF49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54827" y="1988260"/>
            <a:ext cx="5333370" cy="4253790"/>
          </a:xfrm>
        </p:spPr>
        <p:txBody>
          <a:bodyPr/>
          <a:lstStyle/>
          <a:p>
            <a:r>
              <a:rPr lang="fr-FR" dirty="0"/>
              <a:t>Cliquez ici pour insérer un contenu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4BBD6E-FF2F-5348-A9E5-0C08DA5F0170}"/>
              </a:ext>
            </a:extLst>
          </p:cNvPr>
          <p:cNvSpPr txBox="1"/>
          <p:nvPr userDrawn="1"/>
        </p:nvSpPr>
        <p:spPr>
          <a:xfrm>
            <a:off x="458460" y="6402105"/>
            <a:ext cx="112297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national des barreaux </a:t>
            </a:r>
            <a:r>
              <a:rPr lang="fr-FR" sz="1200" b="0" dirty="0">
                <a:solidFill>
                  <a:srgbClr val="616C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dirty="0">
                <a:solidFill>
                  <a:srgbClr val="616C72"/>
                </a:solidFill>
              </a:rPr>
              <a:t>Nom de la commission ou du service - date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9E8590-3C68-2F47-9B5E-C20B3CA33C49}"/>
              </a:ext>
            </a:extLst>
          </p:cNvPr>
          <p:cNvSpPr txBox="1"/>
          <p:nvPr userDrawn="1"/>
        </p:nvSpPr>
        <p:spPr>
          <a:xfrm>
            <a:off x="1148667" y="338125"/>
            <a:ext cx="1122973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000" dirty="0"/>
              <a:t>Titre de la présentation</a:t>
            </a:r>
            <a:endParaRPr lang="fr-FR" sz="1000" dirty="0">
              <a:solidFill>
                <a:srgbClr val="A50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882FD9-8782-C141-A262-631BB559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C2C738B-E0B7-BF4F-8772-3ADFF382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0578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fr-FR" dirty="0"/>
              <a:t>Cliquez pour 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65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56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FAD54E0-4B0D-934B-949D-22E073D52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A8C48B2-59FB-E843-9EE2-B984C2588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60D4FE9-A75D-1745-9492-61FD1141E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F834BB-8932-5F4F-B0C2-2FAB1D079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8F549-2319-444E-BC65-7678ACEC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D8B159-9F6D-3A48-8D3D-B9F31E495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4196" y="3945748"/>
            <a:ext cx="4221804" cy="165576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B0203D-39FB-D74E-8EB7-5B35D9E1D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9C634-901F-E94F-8EFF-BAF661660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7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DAAF10E-F2B4-5C41-BC21-B0134E44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420E476-CCA5-514B-8301-D3DBF0A7E6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5099788-CEC5-264F-8E99-7AE1274F6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22A3EAB-8043-FF42-9406-A34D9520A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27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2A4E3-7F04-0443-B2B8-06C496E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EEBB61-EC84-8E4A-B921-CCB91F9297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E69CA4-9DA7-3249-8615-42F621C6EC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4A6176-6E69-9644-9888-A85F3B72ED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665413"/>
            <a:ext cx="5257800" cy="3433761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15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86DF4-AC32-AD41-B959-4E596790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34BB2-F8DD-7E4A-BD74-BD7DEAADA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1BC186D0-FFC5-B94B-A5F3-C3E6011C27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665413"/>
            <a:ext cx="5257800" cy="3683000"/>
          </a:xfrm>
        </p:spPr>
        <p:txBody>
          <a:bodyPr/>
          <a:lstStyle/>
          <a:p>
            <a:pPr marL="269875" indent="-269875">
              <a:buClr>
                <a:srgbClr val="A50F36"/>
              </a:buClr>
              <a:buSzPct val="120000"/>
              <a:buFont typeface="+mj-lt"/>
              <a:buAutoNum type="alphaUcPeriod"/>
            </a:pPr>
            <a:r>
              <a:rPr lang="fr-FR" sz="1400" b="1" dirty="0">
                <a:solidFill>
                  <a:schemeClr val="tx1"/>
                </a:solidFill>
              </a:rPr>
              <a:t>TITRE DE NIVEAU 1</a:t>
            </a:r>
          </a:p>
          <a:p>
            <a:pPr marL="225425" indent="-225425">
              <a:buFont typeface="+mj-lt"/>
              <a:buAutoNum type="alphaLcParenR"/>
            </a:pPr>
            <a:r>
              <a:rPr lang="fr-FR" sz="1400" b="1" dirty="0">
                <a:solidFill>
                  <a:srgbClr val="739DB7"/>
                </a:solidFill>
              </a:rPr>
              <a:t>Sous titre de niveau 2</a:t>
            </a:r>
          </a:p>
          <a:p>
            <a:pPr algn="just"/>
            <a:r>
              <a:rPr lang="fr-FR" sz="1200" dirty="0" err="1">
                <a:solidFill>
                  <a:schemeClr val="accent6"/>
                </a:solidFill>
              </a:rPr>
              <a:t>Optaeped</a:t>
            </a:r>
            <a:r>
              <a:rPr lang="fr-FR" sz="1200" dirty="0">
                <a:solidFill>
                  <a:schemeClr val="accent6"/>
                </a:solidFill>
              </a:rPr>
              <a:t> ma </a:t>
            </a:r>
            <a:r>
              <a:rPr lang="fr-FR" sz="1200" dirty="0" err="1">
                <a:solidFill>
                  <a:schemeClr val="accent6"/>
                </a:solidFill>
              </a:rPr>
              <a:t>nosaept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aturibus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aut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maioneces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sequamus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ernatur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adio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molorerunt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lam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quis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esenihi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citaectur</a:t>
            </a:r>
            <a:r>
              <a:rPr lang="fr-FR" sz="1200" dirty="0">
                <a:solidFill>
                  <a:schemeClr val="accent6"/>
                </a:solidFill>
              </a:rPr>
              <a:t>? </a:t>
            </a:r>
            <a:r>
              <a:rPr lang="fr-FR" sz="1200" dirty="0" err="1">
                <a:solidFill>
                  <a:schemeClr val="accent6"/>
                </a:solidFill>
              </a:rPr>
              <a:t>Mendiss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imaxim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earum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acipsunt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quosa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sunt</a:t>
            </a:r>
            <a:r>
              <a:rPr lang="fr-FR" sz="1200" dirty="0">
                <a:solidFill>
                  <a:schemeClr val="accent6"/>
                </a:solidFill>
              </a:rPr>
              <a:t> que </a:t>
            </a:r>
            <a:r>
              <a:rPr lang="fr-FR" sz="1200" dirty="0" err="1">
                <a:solidFill>
                  <a:schemeClr val="accent6"/>
                </a:solidFill>
              </a:rPr>
              <a:t>officid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modis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molupta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turitium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pliquundam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peruntur</a:t>
            </a:r>
            <a:r>
              <a:rPr lang="fr-FR" sz="1200" dirty="0">
                <a:solidFill>
                  <a:schemeClr val="accent6"/>
                </a:solidFill>
              </a:rPr>
              <a:t> se </a:t>
            </a:r>
            <a:r>
              <a:rPr lang="fr-FR" sz="1200" dirty="0" err="1">
                <a:solidFill>
                  <a:schemeClr val="accent6"/>
                </a:solidFill>
              </a:rPr>
              <a:t>eatem</a:t>
            </a:r>
            <a:r>
              <a:rPr lang="fr-FR" sz="1200" dirty="0">
                <a:solidFill>
                  <a:schemeClr val="accent6"/>
                </a:solidFill>
              </a:rPr>
              <a:t> di </a:t>
            </a:r>
            <a:r>
              <a:rPr lang="fr-FR" sz="1200" dirty="0" err="1">
                <a:solidFill>
                  <a:schemeClr val="accent6"/>
                </a:solidFill>
              </a:rPr>
              <a:t>rae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voluptatia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veliscimet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utem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imi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offic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temperibus</a:t>
            </a:r>
            <a:r>
              <a:rPr lang="fr-FR" sz="1200" dirty="0">
                <a:solidFill>
                  <a:schemeClr val="accent6"/>
                </a:solidFill>
              </a:rPr>
              <a:t>, ut </a:t>
            </a:r>
            <a:r>
              <a:rPr lang="fr-FR" sz="1200" dirty="0" err="1">
                <a:solidFill>
                  <a:schemeClr val="accent6"/>
                </a:solidFill>
              </a:rPr>
              <a:t>labore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asint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remquia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susdaep</a:t>
            </a:r>
            <a:endParaRPr lang="fr-FR" sz="1200" dirty="0">
              <a:solidFill>
                <a:schemeClr val="accent6"/>
              </a:solidFill>
            </a:endParaRPr>
          </a:p>
          <a:p>
            <a:pPr marL="171450" indent="-17145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dirty="0" err="1">
                <a:solidFill>
                  <a:schemeClr val="accent6"/>
                </a:solidFill>
              </a:rPr>
              <a:t>Optaeped</a:t>
            </a:r>
            <a:r>
              <a:rPr lang="fr-FR" sz="1200" dirty="0">
                <a:solidFill>
                  <a:schemeClr val="accent6"/>
                </a:solidFill>
              </a:rPr>
              <a:t> ma </a:t>
            </a:r>
            <a:r>
              <a:rPr lang="fr-FR" sz="1200" dirty="0" err="1">
                <a:solidFill>
                  <a:schemeClr val="accent6"/>
                </a:solidFill>
              </a:rPr>
              <a:t>nosaept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aturibus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aut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maioneces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sequamus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ernatur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adio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molorerunt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lam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quis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esenihi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citaectur</a:t>
            </a:r>
            <a:r>
              <a:rPr lang="fr-FR" sz="1200" dirty="0">
                <a:solidFill>
                  <a:schemeClr val="accent6"/>
                </a:solidFill>
              </a:rPr>
              <a:t>? </a:t>
            </a:r>
          </a:p>
          <a:p>
            <a:pPr marL="171450" indent="-17145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dirty="0" err="1">
                <a:solidFill>
                  <a:schemeClr val="accent6"/>
                </a:solidFill>
              </a:rPr>
              <a:t>Mendiss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imaxim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earum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acipsunt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quosa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sunt</a:t>
            </a:r>
            <a:r>
              <a:rPr lang="fr-FR" sz="1200" dirty="0">
                <a:solidFill>
                  <a:schemeClr val="accent6"/>
                </a:solidFill>
              </a:rPr>
              <a:t> que </a:t>
            </a:r>
            <a:r>
              <a:rPr lang="fr-FR" sz="1200" dirty="0" err="1">
                <a:solidFill>
                  <a:schemeClr val="accent6"/>
                </a:solidFill>
              </a:rPr>
              <a:t>officid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modis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molupta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turitium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pliquundam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peruntur</a:t>
            </a:r>
            <a:r>
              <a:rPr lang="fr-FR" sz="1200" dirty="0">
                <a:solidFill>
                  <a:schemeClr val="accent6"/>
                </a:solidFill>
              </a:rPr>
              <a:t> se </a:t>
            </a:r>
            <a:r>
              <a:rPr lang="fr-FR" sz="1200" dirty="0" err="1">
                <a:solidFill>
                  <a:schemeClr val="accent6"/>
                </a:solidFill>
              </a:rPr>
              <a:t>eatem</a:t>
            </a:r>
            <a:r>
              <a:rPr lang="fr-FR" sz="1200" dirty="0">
                <a:solidFill>
                  <a:schemeClr val="accent6"/>
                </a:solidFill>
              </a:rPr>
              <a:t>. </a:t>
            </a:r>
          </a:p>
          <a:p>
            <a:pPr marL="171450" indent="-171450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dirty="0">
                <a:solidFill>
                  <a:schemeClr val="accent6"/>
                </a:solidFill>
              </a:rPr>
              <a:t>Di </a:t>
            </a:r>
            <a:r>
              <a:rPr lang="fr-FR" sz="1200" dirty="0" err="1">
                <a:solidFill>
                  <a:schemeClr val="accent6"/>
                </a:solidFill>
              </a:rPr>
              <a:t>rae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voluptatia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veliscimet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utem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imi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offic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temperibus</a:t>
            </a:r>
            <a:r>
              <a:rPr lang="fr-FR" sz="1200" dirty="0">
                <a:solidFill>
                  <a:schemeClr val="accent6"/>
                </a:solidFill>
              </a:rPr>
              <a:t>, ut </a:t>
            </a:r>
            <a:r>
              <a:rPr lang="fr-FR" sz="1200" dirty="0" err="1">
                <a:solidFill>
                  <a:schemeClr val="accent6"/>
                </a:solidFill>
              </a:rPr>
              <a:t>labore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asint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remquia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susdaep</a:t>
            </a:r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7" name="Espace réservé pour une image  9" descr="Une image contenant personne, intérieur, table, portable&#10;&#10;Description générée automatiquement">
            <a:extLst>
              <a:ext uri="{FF2B5EF4-FFF2-40B4-BE49-F238E27FC236}">
                <a16:creationId xmlns:a16="http://schemas.microsoft.com/office/drawing/2014/main" id="{210D3ACE-FCFB-3A4F-84ED-76C3DA9A22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5978" r="15978"/>
          <a:stretch>
            <a:fillRect/>
          </a:stretch>
        </p:blipFill>
        <p:spPr>
          <a:xfrm>
            <a:off x="6589714" y="1103330"/>
            <a:ext cx="5098484" cy="4995844"/>
          </a:xfrm>
        </p:spPr>
      </p:pic>
      <p:sp>
        <p:nvSpPr>
          <p:cNvPr id="8" name="Hexagone 7">
            <a:extLst>
              <a:ext uri="{FF2B5EF4-FFF2-40B4-BE49-F238E27FC236}">
                <a16:creationId xmlns:a16="http://schemas.microsoft.com/office/drawing/2014/main" id="{837F547C-4E6B-D44A-96D4-9943FE0821A2}"/>
              </a:ext>
            </a:extLst>
          </p:cNvPr>
          <p:cNvSpPr/>
          <p:nvPr/>
        </p:nvSpPr>
        <p:spPr>
          <a:xfrm rot="16200000">
            <a:off x="9409588" y="3493710"/>
            <a:ext cx="2153703" cy="1856641"/>
          </a:xfrm>
          <a:prstGeom prst="hexagon">
            <a:avLst>
              <a:gd name="adj" fmla="val 29276"/>
              <a:gd name="vf" fmla="val 115470"/>
            </a:avLst>
          </a:prstGeom>
          <a:solidFill>
            <a:srgbClr val="739DB7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fr-FR" sz="3200" dirty="0"/>
              <a:t>100 %</a:t>
            </a:r>
          </a:p>
          <a:p>
            <a:pPr algn="ctr"/>
            <a:r>
              <a:rPr lang="fr-FR" sz="1400" dirty="0"/>
              <a:t>SE EATEM DI NRAE</a:t>
            </a:r>
          </a:p>
        </p:txBody>
      </p:sp>
    </p:spTree>
    <p:extLst>
      <p:ext uri="{BB962C8B-B14F-4D97-AF65-F5344CB8AC3E}">
        <p14:creationId xmlns:p14="http://schemas.microsoft.com/office/powerpoint/2010/main" val="90815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8A290-846F-8B46-AE79-1D16438E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2B11B2-541C-6B4D-A5C6-D91A91DA63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12">
            <a:extLst>
              <a:ext uri="{FF2B5EF4-FFF2-40B4-BE49-F238E27FC236}">
                <a16:creationId xmlns:a16="http://schemas.microsoft.com/office/drawing/2014/main" id="{395EFF96-CAB8-9546-8B30-63FD16A64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31661"/>
              </p:ext>
            </p:extLst>
          </p:nvPr>
        </p:nvGraphicFramePr>
        <p:xfrm>
          <a:off x="6354763" y="1987550"/>
          <a:ext cx="5334000" cy="4254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281325906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61503063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1893847886"/>
                    </a:ext>
                  </a:extLst>
                </a:gridCol>
              </a:tblGrid>
              <a:tr h="1205566"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effectLst/>
                        </a:rPr>
                        <a:t>TEXTE ACTUELLEMENT</a:t>
                      </a:r>
                    </a:p>
                    <a:p>
                      <a:pPr algn="ctr"/>
                      <a:r>
                        <a:rPr lang="fr-FR" sz="1000" kern="1200" dirty="0">
                          <a:effectLst/>
                        </a:rPr>
                        <a:t>EN VIGUEUR</a:t>
                      </a:r>
                      <a:endParaRPr lang="fr-FR" sz="1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effectLst/>
                        </a:rPr>
                        <a:t>PROJET</a:t>
                      </a:r>
                    </a:p>
                    <a:p>
                      <a:pPr algn="ctr"/>
                      <a:r>
                        <a:rPr lang="fr-FR" sz="900" kern="1200" dirty="0">
                          <a:effectLst/>
                        </a:rPr>
                        <a:t>(REFERENCES DACS ou autre)</a:t>
                      </a:r>
                      <a:endParaRPr lang="fr-FR" sz="9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effectLst/>
                        </a:rPr>
                        <a:t>PROPOSITIONS DU CNB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>
                          <a:effectLst/>
                        </a:rPr>
                        <a:t>(AG REFERENCES)</a:t>
                      </a:r>
                      <a:endParaRPr lang="fr-FR" sz="9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60115"/>
                  </a:ext>
                </a:extLst>
              </a:tr>
              <a:tr h="549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Chapitre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Chapitre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Chapitre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28614"/>
                  </a:ext>
                </a:extLst>
              </a:tr>
              <a:tr h="2393196">
                <a:tc>
                  <a:txBody>
                    <a:bodyPr/>
                    <a:lstStyle/>
                    <a:p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XXX</a:t>
                      </a:r>
                    </a:p>
                    <a:p>
                      <a:b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adipisicing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magna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Ut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exercitation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nisi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XXX</a:t>
                      </a:r>
                    </a:p>
                    <a:p>
                      <a:b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adipisicing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magna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Ut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highlight>
                          <a:srgbClr val="E8E0B1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exercitation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highlight>
                          <a:srgbClr val="E8E0B1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nisi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ut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highlight>
                          <a:srgbClr val="E8E0B1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E8E0B1"/>
                          </a:highlight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endParaRPr lang="fr-FR" sz="1000" dirty="0">
                        <a:solidFill>
                          <a:schemeClr val="tx1"/>
                        </a:solidFill>
                        <a:highlight>
                          <a:srgbClr val="E8E0B1"/>
                        </a:highlight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XXX</a:t>
                      </a:r>
                    </a:p>
                    <a:p>
                      <a:b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adipisicing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eiusmod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incididunt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dolore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magna</a:t>
                      </a: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aliqua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Ut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veniam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quis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nostrud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exercitation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ullamco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laboris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nisi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aliquip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commodo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consequat</a:t>
                      </a:r>
                      <a:endParaRPr lang="fr-FR" sz="10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64716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92C1CB5-CD29-8747-A6A4-59A43F525344}"/>
              </a:ext>
            </a:extLst>
          </p:cNvPr>
          <p:cNvSpPr txBox="1">
            <a:spLocks/>
          </p:cNvSpPr>
          <p:nvPr/>
        </p:nvSpPr>
        <p:spPr>
          <a:xfrm>
            <a:off x="838200" y="1988260"/>
            <a:ext cx="5257800" cy="43601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56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A50F36"/>
              </a:buClr>
              <a:buSzPct val="120000"/>
              <a:buFont typeface="+mj-lt"/>
              <a:buAutoNum type="alphaUcPeriod" startAt="2"/>
            </a:pPr>
            <a:r>
              <a:rPr lang="fr-FR" sz="1400" b="1" dirty="0">
                <a:solidFill>
                  <a:schemeClr val="tx1"/>
                </a:solidFill>
              </a:rPr>
              <a:t>TITRE DE NIVEAU 1</a:t>
            </a:r>
          </a:p>
          <a:p>
            <a:pPr marL="225425" indent="-225425">
              <a:buFont typeface="+mj-lt"/>
              <a:buAutoNum type="alphaLcParenR"/>
            </a:pPr>
            <a:r>
              <a:rPr lang="fr-FR" sz="1400" b="1" dirty="0">
                <a:solidFill>
                  <a:srgbClr val="739DB7"/>
                </a:solidFill>
              </a:rPr>
              <a:t>Sous titre de niveau 2</a:t>
            </a:r>
          </a:p>
          <a:p>
            <a:pPr algn="just"/>
            <a:r>
              <a:rPr lang="fr-FR" sz="1200" dirty="0" err="1">
                <a:solidFill>
                  <a:schemeClr val="accent6"/>
                </a:solidFill>
              </a:rPr>
              <a:t>Optaeped</a:t>
            </a:r>
            <a:r>
              <a:rPr lang="fr-FR" sz="1200" dirty="0">
                <a:solidFill>
                  <a:schemeClr val="accent6"/>
                </a:solidFill>
              </a:rPr>
              <a:t> ma </a:t>
            </a:r>
            <a:r>
              <a:rPr lang="fr-FR" sz="1200" dirty="0" err="1">
                <a:solidFill>
                  <a:schemeClr val="accent6"/>
                </a:solidFill>
              </a:rPr>
              <a:t>nosaept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aturibus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aut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maioneces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sequamus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ernatur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adio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maio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molorerunt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lam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quis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esenihi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citaectur</a:t>
            </a:r>
            <a:r>
              <a:rPr lang="fr-FR" sz="1200" dirty="0">
                <a:solidFill>
                  <a:schemeClr val="accent6"/>
                </a:solidFill>
              </a:rPr>
              <a:t>? </a:t>
            </a:r>
            <a:r>
              <a:rPr lang="fr-FR" sz="1200" dirty="0" err="1">
                <a:solidFill>
                  <a:schemeClr val="accent6"/>
                </a:solidFill>
              </a:rPr>
              <a:t>Mendiss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imaxim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earum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acipsunt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quosa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sunt</a:t>
            </a:r>
            <a:r>
              <a:rPr lang="fr-FR" sz="1200" dirty="0">
                <a:solidFill>
                  <a:schemeClr val="accent6"/>
                </a:solidFill>
              </a:rPr>
              <a:t> que </a:t>
            </a:r>
            <a:r>
              <a:rPr lang="fr-FR" sz="1200" dirty="0" err="1">
                <a:solidFill>
                  <a:schemeClr val="accent6"/>
                </a:solidFill>
              </a:rPr>
              <a:t>officid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modis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molupta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turitium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pliquundam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peruntur</a:t>
            </a:r>
            <a:r>
              <a:rPr lang="fr-FR" sz="1200" dirty="0">
                <a:solidFill>
                  <a:schemeClr val="accent6"/>
                </a:solidFill>
              </a:rPr>
              <a:t> se </a:t>
            </a:r>
            <a:r>
              <a:rPr lang="fr-FR" sz="1200" dirty="0" err="1">
                <a:solidFill>
                  <a:schemeClr val="accent6"/>
                </a:solidFill>
              </a:rPr>
              <a:t>eatem</a:t>
            </a:r>
            <a:r>
              <a:rPr lang="fr-FR" sz="1200" dirty="0">
                <a:solidFill>
                  <a:schemeClr val="accent6"/>
                </a:solidFill>
              </a:rPr>
              <a:t> di </a:t>
            </a:r>
            <a:r>
              <a:rPr lang="fr-FR" sz="1200" dirty="0" err="1">
                <a:solidFill>
                  <a:schemeClr val="accent6"/>
                </a:solidFill>
              </a:rPr>
              <a:t>rae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voluptatia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veliscimet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utem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imi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offic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temperibus</a:t>
            </a:r>
            <a:r>
              <a:rPr lang="fr-FR" sz="1200" dirty="0">
                <a:solidFill>
                  <a:schemeClr val="accent6"/>
                </a:solidFill>
              </a:rPr>
              <a:t>, ut </a:t>
            </a:r>
            <a:r>
              <a:rPr lang="fr-FR" sz="1200" dirty="0" err="1">
                <a:solidFill>
                  <a:schemeClr val="accent6"/>
                </a:solidFill>
              </a:rPr>
              <a:t>labore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asint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remquia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susdaep</a:t>
            </a:r>
            <a:endParaRPr lang="fr-FR" sz="1200" dirty="0">
              <a:solidFill>
                <a:schemeClr val="accent6"/>
              </a:solidFill>
            </a:endParaRPr>
          </a:p>
          <a:p>
            <a:pPr marL="171450" indent="-171450" algn="just"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b="1" dirty="0" err="1">
                <a:solidFill>
                  <a:schemeClr val="tx1"/>
                </a:solidFill>
              </a:rPr>
              <a:t>Optaeped</a:t>
            </a:r>
            <a:r>
              <a:rPr lang="fr-FR" sz="1200" b="1" dirty="0">
                <a:solidFill>
                  <a:schemeClr val="tx1"/>
                </a:solidFill>
              </a:rPr>
              <a:t> ma </a:t>
            </a:r>
            <a:r>
              <a:rPr lang="fr-FR" sz="1200" b="1" dirty="0" err="1">
                <a:solidFill>
                  <a:schemeClr val="tx1"/>
                </a:solidFill>
              </a:rPr>
              <a:t>nosaept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aturibus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aut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maioneces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sequamus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ernatur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adio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maio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molorerunt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lam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fugit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quis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esenihi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citaectur</a:t>
            </a:r>
            <a:r>
              <a:rPr lang="fr-FR" sz="1200" b="1" dirty="0">
                <a:solidFill>
                  <a:schemeClr val="tx1"/>
                </a:solidFill>
              </a:rPr>
              <a:t>? </a:t>
            </a:r>
          </a:p>
          <a:p>
            <a:pPr marL="171450" indent="-171450" algn="just"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dirty="0" err="1">
                <a:solidFill>
                  <a:schemeClr val="accent6"/>
                </a:solidFill>
              </a:rPr>
              <a:t>Mendiss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imaxim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earum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acipsunt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quosa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sunt</a:t>
            </a:r>
            <a:r>
              <a:rPr lang="fr-FR" sz="1200" dirty="0">
                <a:solidFill>
                  <a:schemeClr val="accent6"/>
                </a:solidFill>
              </a:rPr>
              <a:t> que </a:t>
            </a:r>
            <a:r>
              <a:rPr lang="fr-FR" sz="1200" dirty="0" err="1">
                <a:solidFill>
                  <a:schemeClr val="accent6"/>
                </a:solidFill>
              </a:rPr>
              <a:t>officid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modis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molupta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turitium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fugit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pliquundam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peruntur</a:t>
            </a:r>
            <a:r>
              <a:rPr lang="fr-FR" sz="1200" dirty="0">
                <a:solidFill>
                  <a:schemeClr val="accent6"/>
                </a:solidFill>
              </a:rPr>
              <a:t> se </a:t>
            </a:r>
            <a:r>
              <a:rPr lang="fr-FR" sz="1200" dirty="0" err="1">
                <a:solidFill>
                  <a:schemeClr val="accent6"/>
                </a:solidFill>
              </a:rPr>
              <a:t>eatem</a:t>
            </a:r>
            <a:r>
              <a:rPr lang="fr-FR" sz="1200" dirty="0">
                <a:solidFill>
                  <a:schemeClr val="accent6"/>
                </a:solidFill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200" dirty="0">
                <a:solidFill>
                  <a:schemeClr val="accent6"/>
                </a:solidFill>
              </a:rPr>
              <a:t>Di </a:t>
            </a:r>
            <a:r>
              <a:rPr lang="fr-FR" sz="1200" dirty="0" err="1">
                <a:solidFill>
                  <a:schemeClr val="accent6"/>
                </a:solidFill>
              </a:rPr>
              <a:t>rae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voluptatia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veliscimet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utem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imi</a:t>
            </a:r>
            <a:r>
              <a:rPr lang="fr-FR" sz="1200" dirty="0">
                <a:solidFill>
                  <a:schemeClr val="accent6"/>
                </a:solidFill>
              </a:rPr>
              <a:t>, </a:t>
            </a:r>
            <a:r>
              <a:rPr lang="fr-FR" sz="1200" dirty="0" err="1">
                <a:solidFill>
                  <a:schemeClr val="accent6"/>
                </a:solidFill>
              </a:rPr>
              <a:t>offic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temperibus</a:t>
            </a:r>
            <a:r>
              <a:rPr lang="fr-FR" sz="1200" dirty="0">
                <a:solidFill>
                  <a:schemeClr val="accent6"/>
                </a:solidFill>
              </a:rPr>
              <a:t>, ut </a:t>
            </a:r>
            <a:r>
              <a:rPr lang="fr-FR" sz="1200" dirty="0" err="1">
                <a:solidFill>
                  <a:schemeClr val="accent6"/>
                </a:solidFill>
              </a:rPr>
              <a:t>labore</a:t>
            </a:r>
            <a:r>
              <a:rPr lang="fr-FR" sz="1200" dirty="0">
                <a:solidFill>
                  <a:schemeClr val="accent6"/>
                </a:solidFill>
              </a:rPr>
              <a:t> et </a:t>
            </a:r>
            <a:r>
              <a:rPr lang="fr-FR" sz="1200" dirty="0" err="1">
                <a:solidFill>
                  <a:schemeClr val="accent6"/>
                </a:solidFill>
              </a:rPr>
              <a:t>asint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remquia</a:t>
            </a:r>
            <a:r>
              <a:rPr lang="fr-FR" sz="1200" dirty="0">
                <a:solidFill>
                  <a:schemeClr val="accent6"/>
                </a:solidFill>
              </a:rPr>
              <a:t> </a:t>
            </a:r>
            <a:r>
              <a:rPr lang="fr-FR" sz="1200" dirty="0" err="1">
                <a:solidFill>
                  <a:schemeClr val="accent6"/>
                </a:solidFill>
              </a:rPr>
              <a:t>susdaep</a:t>
            </a:r>
            <a:endParaRPr lang="fr-FR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B3022-1981-1B4F-A6F2-3CE80077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ACCDA7-5CF8-E24E-9289-2CEE35FC7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D97FF29-4885-A14A-A71A-AFC5B65B529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5FD8C6E-696D-6941-9DB8-2F71AA8ED59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656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2A2421"/>
      </a:dk2>
      <a:lt2>
        <a:srgbClr val="F8F8F8"/>
      </a:lt2>
      <a:accent1>
        <a:srgbClr val="B11949"/>
      </a:accent1>
      <a:accent2>
        <a:srgbClr val="DEA32C"/>
      </a:accent2>
      <a:accent3>
        <a:srgbClr val="6C1A20"/>
      </a:accent3>
      <a:accent4>
        <a:srgbClr val="66909F"/>
      </a:accent4>
      <a:accent5>
        <a:srgbClr val="B99B5B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145A210F-6EBA-F449-B660-D3F031399F97}" vid="{563CA371-AD7A-134A-AD06-3EEE59595B8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Presentation_PPT</Template>
  <TotalTime>0</TotalTime>
  <Words>384</Words>
  <Application>Microsoft Office PowerPoint</Application>
  <PresentationFormat>Grand écran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Jeremy CALMEJANE</dc:creator>
  <cp:lastModifiedBy>Jeremy CALMEJANE</cp:lastModifiedBy>
  <cp:revision>1</cp:revision>
  <dcterms:created xsi:type="dcterms:W3CDTF">2021-10-28T14:49:52Z</dcterms:created>
  <dcterms:modified xsi:type="dcterms:W3CDTF">2021-10-28T14:50:23Z</dcterms:modified>
</cp:coreProperties>
</file>